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1" r:id="rId1"/>
  </p:sldMasterIdLst>
  <p:notesMasterIdLst>
    <p:notesMasterId r:id="rId14"/>
  </p:notesMasterIdLst>
  <p:sldIdLst>
    <p:sldId id="421" r:id="rId2"/>
    <p:sldId id="405" r:id="rId3"/>
    <p:sldId id="404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20" r:id="rId12"/>
    <p:sldId id="38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147" autoAdjust="0"/>
    <p:restoredTop sz="88530" autoAdjust="0"/>
  </p:normalViewPr>
  <p:slideViewPr>
    <p:cSldViewPr snapToGrid="0">
      <p:cViewPr>
        <p:scale>
          <a:sx n="60" d="100"/>
          <a:sy n="6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fld id="{EA7DD1DA-F48C-4549-816C-7CECF28F5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2980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618A8-17FC-4F09-88D8-1330735E7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107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40ED7-D7D8-48E4-8C99-57CBA8558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525452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318B2-AD57-441E-A22E-350608C50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864599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E816-4302-4926-B304-707305AB8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444931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632F7-80B2-452E-BA07-74BD03E21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39671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4D96-CF7C-4F1A-B9E8-9F2477DE7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5195506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A076-58F4-4A2C-9243-3FAF127BE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8504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138C-A71A-4809-9289-DDB7D21E3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69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E67F-BBF4-4341-AE2F-B6856CDF2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555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C9F40-015C-4870-B379-A18258877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1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C1332-2BD4-421B-9629-FD37DE077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057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A9260-C5C9-4151-8BA8-A8919D7A2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96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4BD1-15D4-4317-8C10-D712C39A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62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C5B7-40BC-4A06-A42B-C45231FD9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612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8CB3-C6DA-4763-9E1B-00A287D71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20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6253E-8482-4BD4-9AEE-3BD023D87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53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smtClean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6711E6E-44CB-4E8E-A25F-814EB7557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hf sldNum="0"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21363" y="2867092"/>
            <a:ext cx="48615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FET Biasing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500063"/>
            <a:ext cx="6637281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409575"/>
            <a:ext cx="6637282" cy="603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690688" y="2698750"/>
            <a:ext cx="5846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5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ru-RU" sz="5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90538"/>
            <a:ext cx="6621517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2" y="504825"/>
            <a:ext cx="6605752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7" y="538163"/>
            <a:ext cx="6621516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447675"/>
            <a:ext cx="6621517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523875"/>
            <a:ext cx="6637283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2" y="495300"/>
            <a:ext cx="6605752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552450"/>
            <a:ext cx="6621517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542925"/>
            <a:ext cx="6637282" cy="577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1564</TotalTime>
  <Words>4</Words>
  <Application>Microsoft Office PowerPoint</Application>
  <PresentationFormat>On-screen Show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Wisp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ไม่มีชื่อเรื่องภาพนิ่ง</dc:title>
  <dc:creator>waaak...!</dc:creator>
  <cp:lastModifiedBy>DELL</cp:lastModifiedBy>
  <cp:revision>92</cp:revision>
  <cp:lastPrinted>2012-06-28T09:31:48Z</cp:lastPrinted>
  <dcterms:created xsi:type="dcterms:W3CDTF">1998-07-12T14:32:06Z</dcterms:created>
  <dcterms:modified xsi:type="dcterms:W3CDTF">2018-11-11T22:35:52Z</dcterms:modified>
</cp:coreProperties>
</file>